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61" r:id="rId7"/>
    <p:sldId id="292" r:id="rId8"/>
    <p:sldId id="293" r:id="rId9"/>
    <p:sldId id="285" r:id="rId10"/>
    <p:sldId id="286" r:id="rId11"/>
    <p:sldId id="264" r:id="rId12"/>
    <p:sldId id="287" r:id="rId13"/>
    <p:sldId id="288" r:id="rId14"/>
    <p:sldId id="289" r:id="rId15"/>
    <p:sldId id="290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7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712" y="48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10EE70-82F7-4AD1-88B1-12B89479432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3D53F40-CD89-441D-88B3-16A4869B6F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User Registration and Authentication</a:t>
          </a:r>
        </a:p>
      </dgm:t>
    </dgm:pt>
    <dgm:pt modelId="{30A70674-BF06-44F7-AAD1-2D6F3A1A754F}" type="parTrans" cxnId="{4BE6A0EE-D384-4126-BDFA-58C43EE0173D}">
      <dgm:prSet/>
      <dgm:spPr/>
      <dgm:t>
        <a:bodyPr/>
        <a:lstStyle/>
        <a:p>
          <a:endParaRPr lang="en-US"/>
        </a:p>
      </dgm:t>
    </dgm:pt>
    <dgm:pt modelId="{2695F8D4-73BE-459E-8ECF-ACC47E438AC9}" type="sibTrans" cxnId="{4BE6A0EE-D384-4126-BDFA-58C43EE0173D}">
      <dgm:prSet/>
      <dgm:spPr/>
      <dgm:t>
        <a:bodyPr/>
        <a:lstStyle/>
        <a:p>
          <a:endParaRPr lang="en-US"/>
        </a:p>
      </dgm:t>
    </dgm:pt>
    <dgm:pt modelId="{4E245487-2CD4-40F9-B311-38360419CD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Order Placemen or cart</a:t>
          </a:r>
        </a:p>
      </dgm:t>
    </dgm:pt>
    <dgm:pt modelId="{40086D35-E50E-4598-84A2-1916DA5311B0}" type="parTrans" cxnId="{D86CC8E0-D428-46C3-99CC-9AE44F6BFDA1}">
      <dgm:prSet/>
      <dgm:spPr/>
      <dgm:t>
        <a:bodyPr/>
        <a:lstStyle/>
        <a:p>
          <a:endParaRPr lang="en-US"/>
        </a:p>
      </dgm:t>
    </dgm:pt>
    <dgm:pt modelId="{C726C4D3-819F-4041-9E5D-D54A93DE2404}" type="sibTrans" cxnId="{D86CC8E0-D428-46C3-99CC-9AE44F6BFDA1}">
      <dgm:prSet/>
      <dgm:spPr/>
      <dgm:t>
        <a:bodyPr/>
        <a:lstStyle/>
        <a:p>
          <a:endParaRPr lang="en-US"/>
        </a:p>
      </dgm:t>
    </dgm:pt>
    <dgm:pt modelId="{71C8B98C-E3B8-4E16-AC90-6F71E29548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Order Tracking</a:t>
          </a:r>
        </a:p>
      </dgm:t>
    </dgm:pt>
    <dgm:pt modelId="{39BC3B3F-FB0C-42BC-8009-4152F2778E12}" type="parTrans" cxnId="{276C40AB-5179-4F5D-9889-589B0ECA355D}">
      <dgm:prSet/>
      <dgm:spPr/>
      <dgm:t>
        <a:bodyPr/>
        <a:lstStyle/>
        <a:p>
          <a:endParaRPr lang="en-US"/>
        </a:p>
      </dgm:t>
    </dgm:pt>
    <dgm:pt modelId="{D58F32A7-E551-474F-9E45-858830A5B5DF}" type="sibTrans" cxnId="{276C40AB-5179-4F5D-9889-589B0ECA355D}">
      <dgm:prSet/>
      <dgm:spPr/>
      <dgm:t>
        <a:bodyPr/>
        <a:lstStyle/>
        <a:p>
          <a:endParaRPr lang="en-US"/>
        </a:p>
      </dgm:t>
    </dgm:pt>
    <dgm:pt modelId="{1939D9F2-2AE3-44D8-A710-D76207C475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Inventory Management</a:t>
          </a:r>
        </a:p>
      </dgm:t>
    </dgm:pt>
    <dgm:pt modelId="{6F405FC0-4549-4B25-8485-86892EB0670D}" type="parTrans" cxnId="{9DAC00FE-46AE-4503-B21A-891D254B11FD}">
      <dgm:prSet/>
      <dgm:spPr/>
      <dgm:t>
        <a:bodyPr/>
        <a:lstStyle/>
        <a:p>
          <a:endParaRPr lang="en-US"/>
        </a:p>
      </dgm:t>
    </dgm:pt>
    <dgm:pt modelId="{DC65437A-D5B6-4263-87DE-7A1252A48D1C}" type="sibTrans" cxnId="{9DAC00FE-46AE-4503-B21A-891D254B11FD}">
      <dgm:prSet/>
      <dgm:spPr/>
      <dgm:t>
        <a:bodyPr/>
        <a:lstStyle/>
        <a:p>
          <a:endParaRPr lang="en-US"/>
        </a:p>
      </dgm:t>
    </dgm:pt>
    <dgm:pt modelId="{67F0F17D-47AF-46E4-B64C-4302B2455F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Payment Processing</a:t>
          </a:r>
        </a:p>
      </dgm:t>
    </dgm:pt>
    <dgm:pt modelId="{50EDA0DB-F895-49A6-BB6A-38A2AE423E9B}" type="parTrans" cxnId="{FEB46EAB-8642-4F46-8BDA-0F7140FB5DC1}">
      <dgm:prSet/>
      <dgm:spPr/>
      <dgm:t>
        <a:bodyPr/>
        <a:lstStyle/>
        <a:p>
          <a:endParaRPr lang="en-US"/>
        </a:p>
      </dgm:t>
    </dgm:pt>
    <dgm:pt modelId="{80E5F816-9E74-4496-83D7-5B8DF46FF842}" type="sibTrans" cxnId="{FEB46EAB-8642-4F46-8BDA-0F7140FB5DC1}">
      <dgm:prSet/>
      <dgm:spPr/>
      <dgm:t>
        <a:bodyPr/>
        <a:lstStyle/>
        <a:p>
          <a:endParaRPr lang="en-US"/>
        </a:p>
      </dgm:t>
    </dgm:pt>
    <dgm:pt modelId="{75CCEB13-4764-4698-BC1E-FC4FE81BBB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Customer Support and Helpdesk</a:t>
          </a:r>
        </a:p>
      </dgm:t>
    </dgm:pt>
    <dgm:pt modelId="{C3E072AA-2EE0-4A78-B6CB-DA0108B84F0A}" type="parTrans" cxnId="{C44996BD-D241-4E91-900F-5DF3D7B34A43}">
      <dgm:prSet/>
      <dgm:spPr/>
      <dgm:t>
        <a:bodyPr/>
        <a:lstStyle/>
        <a:p>
          <a:endParaRPr lang="en-US"/>
        </a:p>
      </dgm:t>
    </dgm:pt>
    <dgm:pt modelId="{6CE5D060-A3CB-4EF9-B8AD-5AE57EC8A10F}" type="sibTrans" cxnId="{C44996BD-D241-4E91-900F-5DF3D7B34A43}">
      <dgm:prSet/>
      <dgm:spPr/>
      <dgm:t>
        <a:bodyPr/>
        <a:lstStyle/>
        <a:p>
          <a:endParaRPr lang="en-US"/>
        </a:p>
      </dgm:t>
    </dgm:pt>
    <dgm:pt modelId="{740C0798-72FB-4437-B434-7E438FB20B9F}" type="pres">
      <dgm:prSet presAssocID="{FE10EE70-82F7-4AD1-88B1-12B894794325}" presName="root" presStyleCnt="0">
        <dgm:presLayoutVars>
          <dgm:dir/>
          <dgm:resizeHandles val="exact"/>
        </dgm:presLayoutVars>
      </dgm:prSet>
      <dgm:spPr/>
    </dgm:pt>
    <dgm:pt modelId="{3B56B295-A383-469B-A10D-523C2E216384}" type="pres">
      <dgm:prSet presAssocID="{F3D53F40-CD89-441D-88B3-16A4869B6F15}" presName="compNode" presStyleCnt="0"/>
      <dgm:spPr/>
    </dgm:pt>
    <dgm:pt modelId="{E3B4E93D-4385-40AF-B071-F4F5A899D580}" type="pres">
      <dgm:prSet presAssocID="{F3D53F40-CD89-441D-88B3-16A4869B6F15}" presName="iconBgRect" presStyleLbl="bgShp" presStyleIdx="0" presStyleCnt="6"/>
      <dgm:spPr/>
    </dgm:pt>
    <dgm:pt modelId="{4E679F15-A199-4D6E-9687-FA2C574E8143}" type="pres">
      <dgm:prSet presAssocID="{F3D53F40-CD89-441D-88B3-16A4869B6F1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A6B440B-AC21-4662-8EC3-700FE9656C1C}" type="pres">
      <dgm:prSet presAssocID="{F3D53F40-CD89-441D-88B3-16A4869B6F15}" presName="spaceRect" presStyleCnt="0"/>
      <dgm:spPr/>
    </dgm:pt>
    <dgm:pt modelId="{4909295B-FEF1-465E-A088-1A027D49E88B}" type="pres">
      <dgm:prSet presAssocID="{F3D53F40-CD89-441D-88B3-16A4869B6F15}" presName="textRect" presStyleLbl="revTx" presStyleIdx="0" presStyleCnt="6">
        <dgm:presLayoutVars>
          <dgm:chMax val="1"/>
          <dgm:chPref val="1"/>
        </dgm:presLayoutVars>
      </dgm:prSet>
      <dgm:spPr/>
    </dgm:pt>
    <dgm:pt modelId="{CE38019B-5EAB-4D6A-A61A-EC68DED0D007}" type="pres">
      <dgm:prSet presAssocID="{2695F8D4-73BE-459E-8ECF-ACC47E438AC9}" presName="sibTrans" presStyleCnt="0"/>
      <dgm:spPr/>
    </dgm:pt>
    <dgm:pt modelId="{9EFF4121-E363-4DC0-B392-D2DE32DB43AB}" type="pres">
      <dgm:prSet presAssocID="{4E245487-2CD4-40F9-B311-38360419CD17}" presName="compNode" presStyleCnt="0"/>
      <dgm:spPr/>
    </dgm:pt>
    <dgm:pt modelId="{D145F656-B9C9-4501-B0BF-78FF83B10B2B}" type="pres">
      <dgm:prSet presAssocID="{4E245487-2CD4-40F9-B311-38360419CD17}" presName="iconBgRect" presStyleLbl="bgShp" presStyleIdx="1" presStyleCnt="6"/>
      <dgm:spPr/>
    </dgm:pt>
    <dgm:pt modelId="{90464DDE-2FA7-4B25-91B4-E66AAC6F2F8D}" type="pres">
      <dgm:prSet presAssocID="{4E245487-2CD4-40F9-B311-38360419CD1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C49CD8E-846F-4A9B-A2E8-F3E7BD3BD151}" type="pres">
      <dgm:prSet presAssocID="{4E245487-2CD4-40F9-B311-38360419CD17}" presName="spaceRect" presStyleCnt="0"/>
      <dgm:spPr/>
    </dgm:pt>
    <dgm:pt modelId="{F4B2A219-AD2F-4C73-A1BF-FB133D82AF3B}" type="pres">
      <dgm:prSet presAssocID="{4E245487-2CD4-40F9-B311-38360419CD17}" presName="textRect" presStyleLbl="revTx" presStyleIdx="1" presStyleCnt="6">
        <dgm:presLayoutVars>
          <dgm:chMax val="1"/>
          <dgm:chPref val="1"/>
        </dgm:presLayoutVars>
      </dgm:prSet>
      <dgm:spPr/>
    </dgm:pt>
    <dgm:pt modelId="{69DE5897-8307-4366-9315-1C5607558603}" type="pres">
      <dgm:prSet presAssocID="{C726C4D3-819F-4041-9E5D-D54A93DE2404}" presName="sibTrans" presStyleCnt="0"/>
      <dgm:spPr/>
    </dgm:pt>
    <dgm:pt modelId="{4367681D-B9AA-48CC-B64E-6BF0C6C2C163}" type="pres">
      <dgm:prSet presAssocID="{71C8B98C-E3B8-4E16-AC90-6F71E29548A5}" presName="compNode" presStyleCnt="0"/>
      <dgm:spPr/>
    </dgm:pt>
    <dgm:pt modelId="{E81D1A3D-A88D-4AE5-8AC6-E2C4A4640623}" type="pres">
      <dgm:prSet presAssocID="{71C8B98C-E3B8-4E16-AC90-6F71E29548A5}" presName="iconBgRect" presStyleLbl="bgShp" presStyleIdx="2" presStyleCnt="6"/>
      <dgm:spPr/>
    </dgm:pt>
    <dgm:pt modelId="{1B8F1970-F1B2-4D11-B0BA-2BD08D0F2A21}" type="pres">
      <dgm:prSet presAssocID="{71C8B98C-E3B8-4E16-AC90-6F71E29548A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202454D0-C5E4-4640-B448-A9BF53276EC3}" type="pres">
      <dgm:prSet presAssocID="{71C8B98C-E3B8-4E16-AC90-6F71E29548A5}" presName="spaceRect" presStyleCnt="0"/>
      <dgm:spPr/>
    </dgm:pt>
    <dgm:pt modelId="{D518AAE7-925B-4333-922E-B661F217A465}" type="pres">
      <dgm:prSet presAssocID="{71C8B98C-E3B8-4E16-AC90-6F71E29548A5}" presName="textRect" presStyleLbl="revTx" presStyleIdx="2" presStyleCnt="6">
        <dgm:presLayoutVars>
          <dgm:chMax val="1"/>
          <dgm:chPref val="1"/>
        </dgm:presLayoutVars>
      </dgm:prSet>
      <dgm:spPr/>
    </dgm:pt>
    <dgm:pt modelId="{49835968-04BB-4BA0-BE25-06D84D61F205}" type="pres">
      <dgm:prSet presAssocID="{D58F32A7-E551-474F-9E45-858830A5B5DF}" presName="sibTrans" presStyleCnt="0"/>
      <dgm:spPr/>
    </dgm:pt>
    <dgm:pt modelId="{FE93211E-9B4E-4EF4-B49B-B8F1BFD233AB}" type="pres">
      <dgm:prSet presAssocID="{1939D9F2-2AE3-44D8-A710-D76207C475CD}" presName="compNode" presStyleCnt="0"/>
      <dgm:spPr/>
    </dgm:pt>
    <dgm:pt modelId="{A202E637-6086-4919-A52F-4A836979262B}" type="pres">
      <dgm:prSet presAssocID="{1939D9F2-2AE3-44D8-A710-D76207C475CD}" presName="iconBgRect" presStyleLbl="bgShp" presStyleIdx="3" presStyleCnt="6"/>
      <dgm:spPr/>
    </dgm:pt>
    <dgm:pt modelId="{5EEAD40B-5637-4938-B106-BF202B5141A4}" type="pres">
      <dgm:prSet presAssocID="{1939D9F2-2AE3-44D8-A710-D76207C475C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4CC87882-93D8-4D73-A702-574436ECD002}" type="pres">
      <dgm:prSet presAssocID="{1939D9F2-2AE3-44D8-A710-D76207C475CD}" presName="spaceRect" presStyleCnt="0"/>
      <dgm:spPr/>
    </dgm:pt>
    <dgm:pt modelId="{F480BA6C-C939-4B9D-B786-9DD6E938D317}" type="pres">
      <dgm:prSet presAssocID="{1939D9F2-2AE3-44D8-A710-D76207C475CD}" presName="textRect" presStyleLbl="revTx" presStyleIdx="3" presStyleCnt="6">
        <dgm:presLayoutVars>
          <dgm:chMax val="1"/>
          <dgm:chPref val="1"/>
        </dgm:presLayoutVars>
      </dgm:prSet>
      <dgm:spPr/>
    </dgm:pt>
    <dgm:pt modelId="{CBB87ACC-D55C-415B-A3F2-C7B796A8C6F1}" type="pres">
      <dgm:prSet presAssocID="{DC65437A-D5B6-4263-87DE-7A1252A48D1C}" presName="sibTrans" presStyleCnt="0"/>
      <dgm:spPr/>
    </dgm:pt>
    <dgm:pt modelId="{7C01D6F1-7F66-4A4D-AF3E-3E5428C24767}" type="pres">
      <dgm:prSet presAssocID="{67F0F17D-47AF-46E4-B64C-4302B2455F8B}" presName="compNode" presStyleCnt="0"/>
      <dgm:spPr/>
    </dgm:pt>
    <dgm:pt modelId="{3C4C3549-E1F7-4C82-97C7-964351389CD3}" type="pres">
      <dgm:prSet presAssocID="{67F0F17D-47AF-46E4-B64C-4302B2455F8B}" presName="iconBgRect" presStyleLbl="bgShp" presStyleIdx="4" presStyleCnt="6"/>
      <dgm:spPr/>
    </dgm:pt>
    <dgm:pt modelId="{16BE6F80-F5F5-4296-A29F-0D0096287739}" type="pres">
      <dgm:prSet presAssocID="{67F0F17D-47AF-46E4-B64C-4302B2455F8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C5D591A-D436-4915-97A3-D719FCEB3B1A}" type="pres">
      <dgm:prSet presAssocID="{67F0F17D-47AF-46E4-B64C-4302B2455F8B}" presName="spaceRect" presStyleCnt="0"/>
      <dgm:spPr/>
    </dgm:pt>
    <dgm:pt modelId="{55976651-1094-49CD-84C5-687D5FB54D1B}" type="pres">
      <dgm:prSet presAssocID="{67F0F17D-47AF-46E4-B64C-4302B2455F8B}" presName="textRect" presStyleLbl="revTx" presStyleIdx="4" presStyleCnt="6">
        <dgm:presLayoutVars>
          <dgm:chMax val="1"/>
          <dgm:chPref val="1"/>
        </dgm:presLayoutVars>
      </dgm:prSet>
      <dgm:spPr/>
    </dgm:pt>
    <dgm:pt modelId="{76A054AE-41CD-43AA-A572-C959A762AE91}" type="pres">
      <dgm:prSet presAssocID="{80E5F816-9E74-4496-83D7-5B8DF46FF842}" presName="sibTrans" presStyleCnt="0"/>
      <dgm:spPr/>
    </dgm:pt>
    <dgm:pt modelId="{A04B30B1-A3C3-4E86-8D3A-FBB67C243E6B}" type="pres">
      <dgm:prSet presAssocID="{75CCEB13-4764-4698-BC1E-FC4FE81BBB76}" presName="compNode" presStyleCnt="0"/>
      <dgm:spPr/>
    </dgm:pt>
    <dgm:pt modelId="{44BC2013-7290-4C55-8E3F-D0B95C0C8D5F}" type="pres">
      <dgm:prSet presAssocID="{75CCEB13-4764-4698-BC1E-FC4FE81BBB76}" presName="iconBgRect" presStyleLbl="bgShp" presStyleIdx="5" presStyleCnt="6"/>
      <dgm:spPr/>
    </dgm:pt>
    <dgm:pt modelId="{653AB0A5-D0F1-4660-80D5-1D61A8421B8E}" type="pres">
      <dgm:prSet presAssocID="{75CCEB13-4764-4698-BC1E-FC4FE81BBB7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37DAA8A7-25A3-45E7-B67E-A0B279F42912}" type="pres">
      <dgm:prSet presAssocID="{75CCEB13-4764-4698-BC1E-FC4FE81BBB76}" presName="spaceRect" presStyleCnt="0"/>
      <dgm:spPr/>
    </dgm:pt>
    <dgm:pt modelId="{FEADFAD6-0762-450F-889B-01C942009C42}" type="pres">
      <dgm:prSet presAssocID="{75CCEB13-4764-4698-BC1E-FC4FE81BBB7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A67805F-6330-4962-82EA-7BB4094CD680}" type="presOf" srcId="{4E245487-2CD4-40F9-B311-38360419CD17}" destId="{F4B2A219-AD2F-4C73-A1BF-FB133D82AF3B}" srcOrd="0" destOrd="0" presId="urn:microsoft.com/office/officeart/2018/5/layout/IconCircleLabelList"/>
    <dgm:cxn modelId="{E39F876E-71E8-46F4-8686-A5A030C39A00}" type="presOf" srcId="{67F0F17D-47AF-46E4-B64C-4302B2455F8B}" destId="{55976651-1094-49CD-84C5-687D5FB54D1B}" srcOrd="0" destOrd="0" presId="urn:microsoft.com/office/officeart/2018/5/layout/IconCircleLabelList"/>
    <dgm:cxn modelId="{9F458F4F-EF5C-46AD-8958-4AE6C83A43E4}" type="presOf" srcId="{1939D9F2-2AE3-44D8-A710-D76207C475CD}" destId="{F480BA6C-C939-4B9D-B786-9DD6E938D317}" srcOrd="0" destOrd="0" presId="urn:microsoft.com/office/officeart/2018/5/layout/IconCircleLabelList"/>
    <dgm:cxn modelId="{BCFF5755-6682-458A-B74B-348248069314}" type="presOf" srcId="{F3D53F40-CD89-441D-88B3-16A4869B6F15}" destId="{4909295B-FEF1-465E-A088-1A027D49E88B}" srcOrd="0" destOrd="0" presId="urn:microsoft.com/office/officeart/2018/5/layout/IconCircleLabelList"/>
    <dgm:cxn modelId="{276C40AB-5179-4F5D-9889-589B0ECA355D}" srcId="{FE10EE70-82F7-4AD1-88B1-12B894794325}" destId="{71C8B98C-E3B8-4E16-AC90-6F71E29548A5}" srcOrd="2" destOrd="0" parTransId="{39BC3B3F-FB0C-42BC-8009-4152F2778E12}" sibTransId="{D58F32A7-E551-474F-9E45-858830A5B5DF}"/>
    <dgm:cxn modelId="{FEB46EAB-8642-4F46-8BDA-0F7140FB5DC1}" srcId="{FE10EE70-82F7-4AD1-88B1-12B894794325}" destId="{67F0F17D-47AF-46E4-B64C-4302B2455F8B}" srcOrd="4" destOrd="0" parTransId="{50EDA0DB-F895-49A6-BB6A-38A2AE423E9B}" sibTransId="{80E5F816-9E74-4496-83D7-5B8DF46FF842}"/>
    <dgm:cxn modelId="{7D9AFBAD-9E62-4A75-A2E7-64A0D1481615}" type="presOf" srcId="{71C8B98C-E3B8-4E16-AC90-6F71E29548A5}" destId="{D518AAE7-925B-4333-922E-B661F217A465}" srcOrd="0" destOrd="0" presId="urn:microsoft.com/office/officeart/2018/5/layout/IconCircleLabelList"/>
    <dgm:cxn modelId="{C77C00B6-E841-4154-8E55-7E16EB10D5C4}" type="presOf" srcId="{75CCEB13-4764-4698-BC1E-FC4FE81BBB76}" destId="{FEADFAD6-0762-450F-889B-01C942009C42}" srcOrd="0" destOrd="0" presId="urn:microsoft.com/office/officeart/2018/5/layout/IconCircleLabelList"/>
    <dgm:cxn modelId="{79E7E0B6-98FA-4A35-BCC2-E4807DF1DD15}" type="presOf" srcId="{FE10EE70-82F7-4AD1-88B1-12B894794325}" destId="{740C0798-72FB-4437-B434-7E438FB20B9F}" srcOrd="0" destOrd="0" presId="urn:microsoft.com/office/officeart/2018/5/layout/IconCircleLabelList"/>
    <dgm:cxn modelId="{C44996BD-D241-4E91-900F-5DF3D7B34A43}" srcId="{FE10EE70-82F7-4AD1-88B1-12B894794325}" destId="{75CCEB13-4764-4698-BC1E-FC4FE81BBB76}" srcOrd="5" destOrd="0" parTransId="{C3E072AA-2EE0-4A78-B6CB-DA0108B84F0A}" sibTransId="{6CE5D060-A3CB-4EF9-B8AD-5AE57EC8A10F}"/>
    <dgm:cxn modelId="{D86CC8E0-D428-46C3-99CC-9AE44F6BFDA1}" srcId="{FE10EE70-82F7-4AD1-88B1-12B894794325}" destId="{4E245487-2CD4-40F9-B311-38360419CD17}" srcOrd="1" destOrd="0" parTransId="{40086D35-E50E-4598-84A2-1916DA5311B0}" sibTransId="{C726C4D3-819F-4041-9E5D-D54A93DE2404}"/>
    <dgm:cxn modelId="{4BE6A0EE-D384-4126-BDFA-58C43EE0173D}" srcId="{FE10EE70-82F7-4AD1-88B1-12B894794325}" destId="{F3D53F40-CD89-441D-88B3-16A4869B6F15}" srcOrd="0" destOrd="0" parTransId="{30A70674-BF06-44F7-AAD1-2D6F3A1A754F}" sibTransId="{2695F8D4-73BE-459E-8ECF-ACC47E438AC9}"/>
    <dgm:cxn modelId="{9DAC00FE-46AE-4503-B21A-891D254B11FD}" srcId="{FE10EE70-82F7-4AD1-88B1-12B894794325}" destId="{1939D9F2-2AE3-44D8-A710-D76207C475CD}" srcOrd="3" destOrd="0" parTransId="{6F405FC0-4549-4B25-8485-86892EB0670D}" sibTransId="{DC65437A-D5B6-4263-87DE-7A1252A48D1C}"/>
    <dgm:cxn modelId="{4EAE0239-46D3-4C62-8095-52CF526EF300}" type="presParOf" srcId="{740C0798-72FB-4437-B434-7E438FB20B9F}" destId="{3B56B295-A383-469B-A10D-523C2E216384}" srcOrd="0" destOrd="0" presId="urn:microsoft.com/office/officeart/2018/5/layout/IconCircleLabelList"/>
    <dgm:cxn modelId="{94F1B45A-A90E-49A7-BC48-D4272883A03E}" type="presParOf" srcId="{3B56B295-A383-469B-A10D-523C2E216384}" destId="{E3B4E93D-4385-40AF-B071-F4F5A899D580}" srcOrd="0" destOrd="0" presId="urn:microsoft.com/office/officeart/2018/5/layout/IconCircleLabelList"/>
    <dgm:cxn modelId="{DEBF5A6A-4C19-4704-9617-6273121CE7D9}" type="presParOf" srcId="{3B56B295-A383-469B-A10D-523C2E216384}" destId="{4E679F15-A199-4D6E-9687-FA2C574E8143}" srcOrd="1" destOrd="0" presId="urn:microsoft.com/office/officeart/2018/5/layout/IconCircleLabelList"/>
    <dgm:cxn modelId="{148AD0FC-A382-40C6-95DE-FED2BB3A81B8}" type="presParOf" srcId="{3B56B295-A383-469B-A10D-523C2E216384}" destId="{CA6B440B-AC21-4662-8EC3-700FE9656C1C}" srcOrd="2" destOrd="0" presId="urn:microsoft.com/office/officeart/2018/5/layout/IconCircleLabelList"/>
    <dgm:cxn modelId="{6677BB40-B642-4730-B50F-3793F2614C44}" type="presParOf" srcId="{3B56B295-A383-469B-A10D-523C2E216384}" destId="{4909295B-FEF1-465E-A088-1A027D49E88B}" srcOrd="3" destOrd="0" presId="urn:microsoft.com/office/officeart/2018/5/layout/IconCircleLabelList"/>
    <dgm:cxn modelId="{19F7F480-38AA-4EA1-9B02-965FA177C462}" type="presParOf" srcId="{740C0798-72FB-4437-B434-7E438FB20B9F}" destId="{CE38019B-5EAB-4D6A-A61A-EC68DED0D007}" srcOrd="1" destOrd="0" presId="urn:microsoft.com/office/officeart/2018/5/layout/IconCircleLabelList"/>
    <dgm:cxn modelId="{DC38C817-B8A1-495D-815A-70C56D469DCD}" type="presParOf" srcId="{740C0798-72FB-4437-B434-7E438FB20B9F}" destId="{9EFF4121-E363-4DC0-B392-D2DE32DB43AB}" srcOrd="2" destOrd="0" presId="urn:microsoft.com/office/officeart/2018/5/layout/IconCircleLabelList"/>
    <dgm:cxn modelId="{D16613DB-15F6-4918-B1D3-17B417A4A8EA}" type="presParOf" srcId="{9EFF4121-E363-4DC0-B392-D2DE32DB43AB}" destId="{D145F656-B9C9-4501-B0BF-78FF83B10B2B}" srcOrd="0" destOrd="0" presId="urn:microsoft.com/office/officeart/2018/5/layout/IconCircleLabelList"/>
    <dgm:cxn modelId="{9CB4184B-1B2D-4085-8F34-4065310402EA}" type="presParOf" srcId="{9EFF4121-E363-4DC0-B392-D2DE32DB43AB}" destId="{90464DDE-2FA7-4B25-91B4-E66AAC6F2F8D}" srcOrd="1" destOrd="0" presId="urn:microsoft.com/office/officeart/2018/5/layout/IconCircleLabelList"/>
    <dgm:cxn modelId="{46823B00-E0D1-4E28-97E7-82CB75700287}" type="presParOf" srcId="{9EFF4121-E363-4DC0-B392-D2DE32DB43AB}" destId="{0C49CD8E-846F-4A9B-A2E8-F3E7BD3BD151}" srcOrd="2" destOrd="0" presId="urn:microsoft.com/office/officeart/2018/5/layout/IconCircleLabelList"/>
    <dgm:cxn modelId="{2A36F5B5-1B40-4D78-86F2-218AD1B2A0AD}" type="presParOf" srcId="{9EFF4121-E363-4DC0-B392-D2DE32DB43AB}" destId="{F4B2A219-AD2F-4C73-A1BF-FB133D82AF3B}" srcOrd="3" destOrd="0" presId="urn:microsoft.com/office/officeart/2018/5/layout/IconCircleLabelList"/>
    <dgm:cxn modelId="{C228AF6F-8EB8-440E-8AB5-5F480B652812}" type="presParOf" srcId="{740C0798-72FB-4437-B434-7E438FB20B9F}" destId="{69DE5897-8307-4366-9315-1C5607558603}" srcOrd="3" destOrd="0" presId="urn:microsoft.com/office/officeart/2018/5/layout/IconCircleLabelList"/>
    <dgm:cxn modelId="{6B7DF21A-D736-4391-A6F1-3F087CF53E3D}" type="presParOf" srcId="{740C0798-72FB-4437-B434-7E438FB20B9F}" destId="{4367681D-B9AA-48CC-B64E-6BF0C6C2C163}" srcOrd="4" destOrd="0" presId="urn:microsoft.com/office/officeart/2018/5/layout/IconCircleLabelList"/>
    <dgm:cxn modelId="{56CB4E7A-93BD-4E9B-8985-DDDD9EBAEA37}" type="presParOf" srcId="{4367681D-B9AA-48CC-B64E-6BF0C6C2C163}" destId="{E81D1A3D-A88D-4AE5-8AC6-E2C4A4640623}" srcOrd="0" destOrd="0" presId="urn:microsoft.com/office/officeart/2018/5/layout/IconCircleLabelList"/>
    <dgm:cxn modelId="{D65FDEA7-4F92-4B71-A874-1AF2A80903AE}" type="presParOf" srcId="{4367681D-B9AA-48CC-B64E-6BF0C6C2C163}" destId="{1B8F1970-F1B2-4D11-B0BA-2BD08D0F2A21}" srcOrd="1" destOrd="0" presId="urn:microsoft.com/office/officeart/2018/5/layout/IconCircleLabelList"/>
    <dgm:cxn modelId="{B07F7437-0D3E-44F8-8317-13FEBE64E709}" type="presParOf" srcId="{4367681D-B9AA-48CC-B64E-6BF0C6C2C163}" destId="{202454D0-C5E4-4640-B448-A9BF53276EC3}" srcOrd="2" destOrd="0" presId="urn:microsoft.com/office/officeart/2018/5/layout/IconCircleLabelList"/>
    <dgm:cxn modelId="{6A659B56-7C92-4D31-992E-B7BB186F74FE}" type="presParOf" srcId="{4367681D-B9AA-48CC-B64E-6BF0C6C2C163}" destId="{D518AAE7-925B-4333-922E-B661F217A465}" srcOrd="3" destOrd="0" presId="urn:microsoft.com/office/officeart/2018/5/layout/IconCircleLabelList"/>
    <dgm:cxn modelId="{8C7BA7D5-959E-4FD9-B0BE-9BBF6572142C}" type="presParOf" srcId="{740C0798-72FB-4437-B434-7E438FB20B9F}" destId="{49835968-04BB-4BA0-BE25-06D84D61F205}" srcOrd="5" destOrd="0" presId="urn:microsoft.com/office/officeart/2018/5/layout/IconCircleLabelList"/>
    <dgm:cxn modelId="{DFF30033-6CEB-431D-99ED-09CFF4D414B0}" type="presParOf" srcId="{740C0798-72FB-4437-B434-7E438FB20B9F}" destId="{FE93211E-9B4E-4EF4-B49B-B8F1BFD233AB}" srcOrd="6" destOrd="0" presId="urn:microsoft.com/office/officeart/2018/5/layout/IconCircleLabelList"/>
    <dgm:cxn modelId="{F831A87A-68F4-400D-9DD1-A3BD8C8310BF}" type="presParOf" srcId="{FE93211E-9B4E-4EF4-B49B-B8F1BFD233AB}" destId="{A202E637-6086-4919-A52F-4A836979262B}" srcOrd="0" destOrd="0" presId="urn:microsoft.com/office/officeart/2018/5/layout/IconCircleLabelList"/>
    <dgm:cxn modelId="{0D2C81F9-FAD8-4036-A8CA-757F91F6B2E4}" type="presParOf" srcId="{FE93211E-9B4E-4EF4-B49B-B8F1BFD233AB}" destId="{5EEAD40B-5637-4938-B106-BF202B5141A4}" srcOrd="1" destOrd="0" presId="urn:microsoft.com/office/officeart/2018/5/layout/IconCircleLabelList"/>
    <dgm:cxn modelId="{CA61F0CA-B66C-49DF-9BCE-FE117421B396}" type="presParOf" srcId="{FE93211E-9B4E-4EF4-B49B-B8F1BFD233AB}" destId="{4CC87882-93D8-4D73-A702-574436ECD002}" srcOrd="2" destOrd="0" presId="urn:microsoft.com/office/officeart/2018/5/layout/IconCircleLabelList"/>
    <dgm:cxn modelId="{F1379A31-4112-4B4D-9F92-696DBC3EB695}" type="presParOf" srcId="{FE93211E-9B4E-4EF4-B49B-B8F1BFD233AB}" destId="{F480BA6C-C939-4B9D-B786-9DD6E938D317}" srcOrd="3" destOrd="0" presId="urn:microsoft.com/office/officeart/2018/5/layout/IconCircleLabelList"/>
    <dgm:cxn modelId="{FFBC66A8-3F3C-4992-9A21-D792B04B247D}" type="presParOf" srcId="{740C0798-72FB-4437-B434-7E438FB20B9F}" destId="{CBB87ACC-D55C-415B-A3F2-C7B796A8C6F1}" srcOrd="7" destOrd="0" presId="urn:microsoft.com/office/officeart/2018/5/layout/IconCircleLabelList"/>
    <dgm:cxn modelId="{EF94F835-5BB6-4BFC-AF26-1352F4288BF5}" type="presParOf" srcId="{740C0798-72FB-4437-B434-7E438FB20B9F}" destId="{7C01D6F1-7F66-4A4D-AF3E-3E5428C24767}" srcOrd="8" destOrd="0" presId="urn:microsoft.com/office/officeart/2018/5/layout/IconCircleLabelList"/>
    <dgm:cxn modelId="{C34014AC-483E-44A3-97DC-79AFC98EB7F2}" type="presParOf" srcId="{7C01D6F1-7F66-4A4D-AF3E-3E5428C24767}" destId="{3C4C3549-E1F7-4C82-97C7-964351389CD3}" srcOrd="0" destOrd="0" presId="urn:microsoft.com/office/officeart/2018/5/layout/IconCircleLabelList"/>
    <dgm:cxn modelId="{2BF9C621-E006-442E-9382-2F29614B8183}" type="presParOf" srcId="{7C01D6F1-7F66-4A4D-AF3E-3E5428C24767}" destId="{16BE6F80-F5F5-4296-A29F-0D0096287739}" srcOrd="1" destOrd="0" presId="urn:microsoft.com/office/officeart/2018/5/layout/IconCircleLabelList"/>
    <dgm:cxn modelId="{E117CBA2-C2F8-494D-ACB4-AC70762474D3}" type="presParOf" srcId="{7C01D6F1-7F66-4A4D-AF3E-3E5428C24767}" destId="{5C5D591A-D436-4915-97A3-D719FCEB3B1A}" srcOrd="2" destOrd="0" presId="urn:microsoft.com/office/officeart/2018/5/layout/IconCircleLabelList"/>
    <dgm:cxn modelId="{B8B8B6F7-BA42-4BFD-9728-BFA8E5266DCE}" type="presParOf" srcId="{7C01D6F1-7F66-4A4D-AF3E-3E5428C24767}" destId="{55976651-1094-49CD-84C5-687D5FB54D1B}" srcOrd="3" destOrd="0" presId="urn:microsoft.com/office/officeart/2018/5/layout/IconCircleLabelList"/>
    <dgm:cxn modelId="{C82F4AAC-9220-4919-80F7-B4407564A6D8}" type="presParOf" srcId="{740C0798-72FB-4437-B434-7E438FB20B9F}" destId="{76A054AE-41CD-43AA-A572-C959A762AE91}" srcOrd="9" destOrd="0" presId="urn:microsoft.com/office/officeart/2018/5/layout/IconCircleLabelList"/>
    <dgm:cxn modelId="{F7EE7F24-118A-4912-A71D-B2BC182D93DE}" type="presParOf" srcId="{740C0798-72FB-4437-B434-7E438FB20B9F}" destId="{A04B30B1-A3C3-4E86-8D3A-FBB67C243E6B}" srcOrd="10" destOrd="0" presId="urn:microsoft.com/office/officeart/2018/5/layout/IconCircleLabelList"/>
    <dgm:cxn modelId="{64047344-303D-4662-8EAE-8BD0448EA464}" type="presParOf" srcId="{A04B30B1-A3C3-4E86-8D3A-FBB67C243E6B}" destId="{44BC2013-7290-4C55-8E3F-D0B95C0C8D5F}" srcOrd="0" destOrd="0" presId="urn:microsoft.com/office/officeart/2018/5/layout/IconCircleLabelList"/>
    <dgm:cxn modelId="{5A2DBFF5-F56C-480D-85B0-4D04D8755711}" type="presParOf" srcId="{A04B30B1-A3C3-4E86-8D3A-FBB67C243E6B}" destId="{653AB0A5-D0F1-4660-80D5-1D61A8421B8E}" srcOrd="1" destOrd="0" presId="urn:microsoft.com/office/officeart/2018/5/layout/IconCircleLabelList"/>
    <dgm:cxn modelId="{E39B3D33-758A-43B8-9044-ECF1759620D9}" type="presParOf" srcId="{A04B30B1-A3C3-4E86-8D3A-FBB67C243E6B}" destId="{37DAA8A7-25A3-45E7-B67E-A0B279F42912}" srcOrd="2" destOrd="0" presId="urn:microsoft.com/office/officeart/2018/5/layout/IconCircleLabelList"/>
    <dgm:cxn modelId="{3C040A57-BD8C-40DB-A1A1-F8FF296F2275}" type="presParOf" srcId="{A04B30B1-A3C3-4E86-8D3A-FBB67C243E6B}" destId="{FEADFAD6-0762-450F-889B-01C942009C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4E93D-4385-40AF-B071-F4F5A899D580}">
      <dsp:nvSpPr>
        <dsp:cNvPr id="0" name=""/>
        <dsp:cNvSpPr/>
      </dsp:nvSpPr>
      <dsp:spPr>
        <a:xfrm>
          <a:off x="299054" y="1074734"/>
          <a:ext cx="932871" cy="93287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79F15-A199-4D6E-9687-FA2C574E8143}">
      <dsp:nvSpPr>
        <dsp:cNvPr id="0" name=""/>
        <dsp:cNvSpPr/>
      </dsp:nvSpPr>
      <dsp:spPr>
        <a:xfrm>
          <a:off x="497863" y="1273542"/>
          <a:ext cx="535253" cy="53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9295B-FEF1-465E-A088-1A027D49E88B}">
      <dsp:nvSpPr>
        <dsp:cNvPr id="0" name=""/>
        <dsp:cNvSpPr/>
      </dsp:nvSpPr>
      <dsp:spPr>
        <a:xfrm>
          <a:off x="841" y="22981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User Registration and Authentication</a:t>
          </a:r>
        </a:p>
      </dsp:txBody>
      <dsp:txXfrm>
        <a:off x="841" y="2298171"/>
        <a:ext cx="1529296" cy="611718"/>
      </dsp:txXfrm>
    </dsp:sp>
    <dsp:sp modelId="{D145F656-B9C9-4501-B0BF-78FF83B10B2B}">
      <dsp:nvSpPr>
        <dsp:cNvPr id="0" name=""/>
        <dsp:cNvSpPr/>
      </dsp:nvSpPr>
      <dsp:spPr>
        <a:xfrm>
          <a:off x="2095978" y="1074734"/>
          <a:ext cx="932871" cy="93287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64DDE-2FA7-4B25-91B4-E66AAC6F2F8D}">
      <dsp:nvSpPr>
        <dsp:cNvPr id="0" name=""/>
        <dsp:cNvSpPr/>
      </dsp:nvSpPr>
      <dsp:spPr>
        <a:xfrm>
          <a:off x="2294787" y="1273542"/>
          <a:ext cx="535253" cy="53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2A219-AD2F-4C73-A1BF-FB133D82AF3B}">
      <dsp:nvSpPr>
        <dsp:cNvPr id="0" name=""/>
        <dsp:cNvSpPr/>
      </dsp:nvSpPr>
      <dsp:spPr>
        <a:xfrm>
          <a:off x="1797765" y="22981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Order Placemen or cart</a:t>
          </a:r>
        </a:p>
      </dsp:txBody>
      <dsp:txXfrm>
        <a:off x="1797765" y="2298171"/>
        <a:ext cx="1529296" cy="611718"/>
      </dsp:txXfrm>
    </dsp:sp>
    <dsp:sp modelId="{E81D1A3D-A88D-4AE5-8AC6-E2C4A4640623}">
      <dsp:nvSpPr>
        <dsp:cNvPr id="0" name=""/>
        <dsp:cNvSpPr/>
      </dsp:nvSpPr>
      <dsp:spPr>
        <a:xfrm>
          <a:off x="3892902" y="1074734"/>
          <a:ext cx="932871" cy="93287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F1970-F1B2-4D11-B0BA-2BD08D0F2A21}">
      <dsp:nvSpPr>
        <dsp:cNvPr id="0" name=""/>
        <dsp:cNvSpPr/>
      </dsp:nvSpPr>
      <dsp:spPr>
        <a:xfrm>
          <a:off x="4091711" y="1273542"/>
          <a:ext cx="535253" cy="53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8AAE7-925B-4333-922E-B661F217A465}">
      <dsp:nvSpPr>
        <dsp:cNvPr id="0" name=""/>
        <dsp:cNvSpPr/>
      </dsp:nvSpPr>
      <dsp:spPr>
        <a:xfrm>
          <a:off x="3594689" y="22981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Order Tracking</a:t>
          </a:r>
        </a:p>
      </dsp:txBody>
      <dsp:txXfrm>
        <a:off x="3594689" y="2298171"/>
        <a:ext cx="1529296" cy="611718"/>
      </dsp:txXfrm>
    </dsp:sp>
    <dsp:sp modelId="{A202E637-6086-4919-A52F-4A836979262B}">
      <dsp:nvSpPr>
        <dsp:cNvPr id="0" name=""/>
        <dsp:cNvSpPr/>
      </dsp:nvSpPr>
      <dsp:spPr>
        <a:xfrm>
          <a:off x="5689826" y="1074734"/>
          <a:ext cx="932871" cy="93287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AD40B-5637-4938-B106-BF202B5141A4}">
      <dsp:nvSpPr>
        <dsp:cNvPr id="0" name=""/>
        <dsp:cNvSpPr/>
      </dsp:nvSpPr>
      <dsp:spPr>
        <a:xfrm>
          <a:off x="5888634" y="1273542"/>
          <a:ext cx="535253" cy="53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0BA6C-C939-4B9D-B786-9DD6E938D317}">
      <dsp:nvSpPr>
        <dsp:cNvPr id="0" name=""/>
        <dsp:cNvSpPr/>
      </dsp:nvSpPr>
      <dsp:spPr>
        <a:xfrm>
          <a:off x="5391613" y="22981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Inventory Management</a:t>
          </a:r>
        </a:p>
      </dsp:txBody>
      <dsp:txXfrm>
        <a:off x="5391613" y="2298171"/>
        <a:ext cx="1529296" cy="611718"/>
      </dsp:txXfrm>
    </dsp:sp>
    <dsp:sp modelId="{3C4C3549-E1F7-4C82-97C7-964351389CD3}">
      <dsp:nvSpPr>
        <dsp:cNvPr id="0" name=""/>
        <dsp:cNvSpPr/>
      </dsp:nvSpPr>
      <dsp:spPr>
        <a:xfrm>
          <a:off x="7486750" y="1074734"/>
          <a:ext cx="932871" cy="93287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E6F80-F5F5-4296-A29F-0D0096287739}">
      <dsp:nvSpPr>
        <dsp:cNvPr id="0" name=""/>
        <dsp:cNvSpPr/>
      </dsp:nvSpPr>
      <dsp:spPr>
        <a:xfrm>
          <a:off x="7685558" y="1273542"/>
          <a:ext cx="535253" cy="5352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76651-1094-49CD-84C5-687D5FB54D1B}">
      <dsp:nvSpPr>
        <dsp:cNvPr id="0" name=""/>
        <dsp:cNvSpPr/>
      </dsp:nvSpPr>
      <dsp:spPr>
        <a:xfrm>
          <a:off x="7188537" y="22981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Payment Processing</a:t>
          </a:r>
        </a:p>
      </dsp:txBody>
      <dsp:txXfrm>
        <a:off x="7188537" y="2298171"/>
        <a:ext cx="1529296" cy="611718"/>
      </dsp:txXfrm>
    </dsp:sp>
    <dsp:sp modelId="{44BC2013-7290-4C55-8E3F-D0B95C0C8D5F}">
      <dsp:nvSpPr>
        <dsp:cNvPr id="0" name=""/>
        <dsp:cNvSpPr/>
      </dsp:nvSpPr>
      <dsp:spPr>
        <a:xfrm>
          <a:off x="9283674" y="1074734"/>
          <a:ext cx="932871" cy="93287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AB0A5-D0F1-4660-80D5-1D61A8421B8E}">
      <dsp:nvSpPr>
        <dsp:cNvPr id="0" name=""/>
        <dsp:cNvSpPr/>
      </dsp:nvSpPr>
      <dsp:spPr>
        <a:xfrm>
          <a:off x="9482482" y="1273542"/>
          <a:ext cx="535253" cy="5352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DFAD6-0762-450F-889B-01C942009C42}">
      <dsp:nvSpPr>
        <dsp:cNvPr id="0" name=""/>
        <dsp:cNvSpPr/>
      </dsp:nvSpPr>
      <dsp:spPr>
        <a:xfrm>
          <a:off x="8985461" y="22981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Customer Support and Helpdesk</a:t>
          </a:r>
        </a:p>
      </dsp:txBody>
      <dsp:txXfrm>
        <a:off x="8985461" y="2298171"/>
        <a:ext cx="1529296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9D7FC0-1DD1-4CA8-8112-A8C7F40EA6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B4FAB-25C6-4E98-9EBB-B23B53E669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8C9BE-87B7-4760-A22C-329CE4983B43}" type="datetimeFigureOut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D8D7A-73C0-4D72-A352-EECD76243E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E284F-EDF0-4258-A6DB-1E971D4551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6F7D-74B8-491D-9B56-3C7529DF59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32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89C1D-9DA7-4C69-9BE5-61F988705FB7}" type="datetimeFigureOut">
              <a:rPr lang="en-US" smtClean="0"/>
              <a:t>3/24/2024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B07D3-876E-4CE3-BE97-1887ED6BB6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106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8840" y="472377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" y="536574"/>
            <a:ext cx="762000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8840" y="5701668"/>
            <a:ext cx="242316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480" y="1122363"/>
            <a:ext cx="4446270" cy="2387600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7D2B5-DEF8-4833-801A-DC6C2692B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1358" y="416229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1099958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47229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47229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179458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A93A97B-BCBE-41A6-8F7C-75F49A3E9414}"/>
              </a:ext>
            </a:extLst>
          </p:cNvPr>
          <p:cNvSpPr/>
          <p:nvPr userDrawn="1"/>
        </p:nvSpPr>
        <p:spPr>
          <a:xfrm>
            <a:off x="8043609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740CCCA-3569-463C-B2AC-A5A7F0D497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90880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8CE8B97-7C16-44A0-BFB9-F96C598432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0880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2C4107-B380-4B54-A179-81B6EE4FE61C}"/>
              </a:ext>
            </a:extLst>
          </p:cNvPr>
          <p:cNvCxnSpPr>
            <a:cxnSpLocks/>
          </p:cNvCxnSpPr>
          <p:nvPr userDrawn="1"/>
        </p:nvCxnSpPr>
        <p:spPr>
          <a:xfrm>
            <a:off x="9123109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1DCE194-0C0A-4B39-AC60-F38FF6DF9302}"/>
              </a:ext>
            </a:extLst>
          </p:cNvPr>
          <p:cNvSpPr/>
          <p:nvPr userDrawn="1"/>
        </p:nvSpPr>
        <p:spPr>
          <a:xfrm>
            <a:off x="4559300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9436B85-0AC5-4B9C-991F-09BD4B25D6D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6571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5815370-788B-420F-8599-14DD0C007C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06571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9BE1E5-4A83-4CB5-9052-BC1A7677D705}"/>
              </a:ext>
            </a:extLst>
          </p:cNvPr>
          <p:cNvCxnSpPr>
            <a:cxnSpLocks/>
          </p:cNvCxnSpPr>
          <p:nvPr userDrawn="1"/>
        </p:nvCxnSpPr>
        <p:spPr>
          <a:xfrm>
            <a:off x="5638800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C3697011-E6CC-4901-995E-295A6B2A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EA6FBB3A-E08E-4C9D-A6BC-A4437629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741F3B34-2439-43D5-886C-2652B0B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CF7930-2AA6-47D6-A0F2-438A1BDA76F6}"/>
              </a:ext>
            </a:extLst>
          </p:cNvPr>
          <p:cNvSpPr/>
          <p:nvPr userDrawn="1"/>
        </p:nvSpPr>
        <p:spPr>
          <a:xfrm>
            <a:off x="7551735" y="0"/>
            <a:ext cx="46402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779ED-1BC5-487B-8B42-16D736E7A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7467" y="0"/>
            <a:ext cx="304268" cy="68580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BF40A6-F21A-4A84-8F8C-11A4BBCD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347256"/>
            <a:ext cx="3975804" cy="182970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CCE84A-20A5-4E69-9CF9-78FA30B351AC}"/>
              </a:ext>
            </a:extLst>
          </p:cNvPr>
          <p:cNvCxnSpPr>
            <a:cxnSpLocks/>
          </p:cNvCxnSpPr>
          <p:nvPr userDrawn="1"/>
        </p:nvCxnSpPr>
        <p:spPr>
          <a:xfrm>
            <a:off x="1162050" y="2333625"/>
            <a:ext cx="0" cy="12913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7D45E80-A572-4F1F-A6DC-46C7E86A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49" y="523875"/>
            <a:ext cx="4514849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EEF521D-CBF5-4B15-9226-23563A8C3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1346" y="3956731"/>
            <a:ext cx="3975804" cy="390525"/>
          </a:xfrm>
        </p:spPr>
        <p:txBody>
          <a:bodyPr lIns="0">
            <a:no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5B4523-BC07-42A3-8A4D-5E2D9CAE0DA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20887" y="285673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534AB7F6-3491-4274-B3F2-F871EFB72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20183" y="254241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B1BC6A9-C15F-4476-80D3-8E9A9A98B2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920887" y="4162990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9021676-27CC-4430-A253-24147747F4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20183" y="3848665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CDFC7FE-62FA-4943-BCDD-808A7ABBF21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920887" y="546924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0CD399E-155D-416D-8EF4-4190995DC1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0183" y="515492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34648533-B8C6-451A-A70F-831EBFABA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0184" y="1652142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DDABA0-16CE-4E19-BE69-D9B7A7E49D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EFF9B48-1E60-4470-A40A-EA2726265B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86CA7A-CC77-44B3-A1CA-BBA33F221C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132A9FB-F78E-4979-8041-C3FA3A93D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A01AEF9-4E0C-4384-AAB1-9B179A8791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8B5B546-0DF9-45E4-A795-FE967C5ECD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68C7EB3-2B31-41FF-89E8-F0EBD7662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6C27F8B-B209-493E-BAB8-FDDE2157D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84BDCF5-6254-4805-96B8-A31EE31D46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963DDA-51A3-4DBA-B9AB-9476FA302735}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A1E21-932F-47C4-A095-3D682884EC3F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8A636DFD-D98E-4314-BD69-68D2528C01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pic>
        <p:nvPicPr>
          <p:cNvPr id="4" name="Picture 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036201C-6A4F-4D68-A5F0-E6E149C82E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5" name="Picture 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1FDEBCE5-FECF-4290-856D-FCF83DC52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84F6DC17-DADB-40C5-8E7F-38D27EF3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14F47C4C-5E74-433D-AB6E-74585238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7A9C981C-6AC9-4F33-9E4B-D1117A82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95641-1C03-493E-ACE5-E9354716EF89}"/>
              </a:ext>
            </a:extLst>
          </p:cNvPr>
          <p:cNvCxnSpPr>
            <a:cxnSpLocks/>
          </p:cNvCxnSpPr>
          <p:nvPr userDrawn="1"/>
        </p:nvCxnSpPr>
        <p:spPr>
          <a:xfrm>
            <a:off x="1295400" y="3012972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B699B4-D7C4-43CC-AC50-5547F9C3C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ctr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CCF6F7-DBE5-45B0-9C0D-6E34E9D9AE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January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7EF43C7-231B-47B6-9B8E-A499BF6E79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4927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February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976C642-2512-45C1-AC66-B501FB870F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504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March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947EF49-FB58-4C6A-8C0A-D2D680B7A8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8208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April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C7C07AF-3FF2-44C6-9D32-B57CEE6E12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012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June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08859D92-084B-4AAC-A35E-9997F82C50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0658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9D4720-091C-4EB1-BC99-606EB779347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5070508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A88A27CA-6841-483D-BB86-43C77BB6A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350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July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68ED6D85-DDFA-46B4-BA5A-892D7ED6CB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44927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August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D248DAEC-4E3D-4A0E-8EE4-64C5E83372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3504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September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BE3E7173-46E0-4647-AF6E-3D3F923D7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8208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October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3EE998-C462-4F32-BF67-164C6CB58F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012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December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2A189DDD-670F-46A8-8840-E981413F43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50658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November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0CE67A-DD2D-46B5-B05E-82306D2FC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18463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B6DC8F1-E86C-4CDB-9265-94B50CFEF9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24194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CE6662-3A66-45A1-9FCC-9BBA8BE55B1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55617" y="5176789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89DF173C-4274-4F9C-BC1A-F47863A47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5BE446B2-5954-4D98-A1D5-7BD2F202D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3" name="Date Placeholder 3">
            <a:extLst>
              <a:ext uri="{FF2B5EF4-FFF2-40B4-BE49-F238E27FC236}">
                <a16:creationId xmlns:a16="http://schemas.microsoft.com/office/drawing/2014/main" id="{4D7E30F2-3820-4445-A623-44B83424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23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FFB265-53A1-4F4A-93D5-B32472F0B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E4F1F9-8369-4C88-9B00-48ACF4934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93D2C-0F56-450C-86CD-A019ADD07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12AF4CF-A37C-4010-9731-C33A8197CF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8CD853FB-B552-43EE-A55D-E13ADC8B6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14" name="Picture 1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C95FC6BE-3777-46FA-A4A2-6C667016B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D19217A-B411-49D0-84C7-16BA3F21F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l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A82BD0B-4BD1-40BF-865D-C6A32C640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C34C6F6C-1D22-4E30-BC57-12F1408D7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4B53078-6930-4337-8412-A0228A7BEF3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5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B184911A-D23E-4AE4-AA9D-D9351F396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0" y="3995381"/>
            <a:ext cx="10332720" cy="122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B058FB8-1105-4C4A-BC46-FC5263C51B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F15AF40-266A-4348-9B27-CBABA9E3D9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D58177-9C19-4D24-9FFF-58EECDE765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BE7486E-0AF8-4124-830C-420FA1F92BB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4A74A1-7AA0-4CCA-91E2-173B9CC7AF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28FF9BA-B29D-439F-A4A3-BFE6BC8B45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1CD701-6647-40A3-B851-9CA1C8D356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6A8BFC1-7FA0-4CAA-97FD-9A01BA00D2D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D0C2842-0D4E-486C-A993-1D0D75D4943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59B4F0E-8F16-42CC-8346-A00DADA20ED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9D7695C-A738-4500-B476-95B5729911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3B984CB-A282-404B-8B4C-8FEE071EB2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F337119-92E1-4057-81DB-A0B6F5747A3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88EEFA1-753B-4733-8686-F3A10A131B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7B05348-942A-4131-9A3F-479F3F9A9A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B3C00ACD-1C1A-4069-B8CB-DB8CA8A0B8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A74A790-DCD1-46EB-8261-607BEF403CC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7825B37-7E7B-4D73-967B-AA07F007C07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A6EB697-D6DD-4343-BAC9-49514C5D518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E70367E-C969-4F8A-AC6F-5E7AC2C0BC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0575E90-7198-47A0-805F-3162B2386DC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ED2274A-F2D9-4427-99BF-1D78414DBCD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231D0A8C-CD54-4D10-A8F5-97CF139C25D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FC15A55-7462-4E94-8DA3-5549FE7AAC8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4D808E3A-2D47-4508-B487-97E7B840A17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B7FEF61-4C66-42E8-81B2-CB838535F7E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408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A88965D1-1506-43AA-A066-5CA60D2AD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45AFDE-8D65-480B-9D80-F8B2868463F1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F91974B-F58F-4C8E-8D68-7DBAD42BE6C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1690688"/>
            <a:ext cx="10515600" cy="398462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D055213-4B28-4DFA-B283-C64E50841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4C9E28E-8406-48BC-8F90-9483DF3E2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592DA0A-15A7-4B7C-BDC1-6C40C548B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51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0"/>
            <a:ext cx="12207240" cy="3803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7165"/>
            <a:ext cx="10515600" cy="100425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5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77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09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341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5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5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C2B29A0-592A-4DF1-809E-B5265DACA3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34120" y="5224905"/>
            <a:ext cx="275336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3C6378-59CC-47B4-9E9F-BAC6C2C389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4120" y="5688480"/>
            <a:ext cx="275336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48AA424-5B3D-40C4-BBDC-2C338C0385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77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9AE277D-FC5E-4B64-A3FA-A9BD4919D9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77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FC21568-200C-4310-B462-B36358C4D2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1082" y="5229500"/>
            <a:ext cx="2733038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24FCA02-7F7F-4B5F-833A-CE244C2209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1082" y="5693075"/>
            <a:ext cx="2733038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2658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740" y="1737360"/>
            <a:ext cx="10764520" cy="174125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56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1802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11497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04965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955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955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6BF177F2-C312-4467-A8E7-2F7C06DF7D6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8433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5D26BA3A-860A-4168-9872-0A0D22BEA7A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9190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A95FA78C-CC95-43FC-8BB5-17A796D7B9E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68536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7EA70B51-4FF2-42F8-BAFF-83B593ADB78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978838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08EF00C-774E-4D73-AFEF-EEC6196D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0" y="365125"/>
            <a:ext cx="10764520" cy="1325563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633A346-456C-4917-800A-85F73F876E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4019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C31CC6-C8A8-4831-94CD-366DC97C2B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4019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CB652A06-2CE0-42F0-8186-DBBD4219FC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083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E6091FC-D3C2-46A7-9A51-90A64C97C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2083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B663F697-5494-47B5-8888-F76EE36A56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0147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5B42005-A70C-498A-A357-1492B1393F4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0147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FA3E4CA4-4074-4C29-853C-A8857A156A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94987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308FE93-15B6-4FC2-A5CF-53AA6064DA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4987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08AE9FA-2EBC-416A-B525-59A5F1258E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3051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E168CBD-2F60-4551-9129-2ED8A59499B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3051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E05EDFD4-CA70-451D-A8F0-BF688EDBFC7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1115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E47CD55-3098-4BD6-A269-794D40911E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11115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65938B-08CE-4FA4-A95B-5A66E901AC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179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A72442A0-E7C5-4604-A4AA-9A86DD29841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9179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946F89-1A32-4CE8-9F85-45EDF090AB96}"/>
              </a:ext>
            </a:extLst>
          </p:cNvPr>
          <p:cNvCxnSpPr>
            <a:cxnSpLocks/>
            <a:stCxn id="11" idx="2"/>
          </p:cNvCxnSpPr>
          <p:nvPr userDrawn="1"/>
        </p:nvCxnSpPr>
        <p:spPr>
          <a:xfrm flipH="1">
            <a:off x="1558635" y="3248066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3EE9F58-7707-4E5A-8C6B-C3D66810327C}"/>
              </a:ext>
            </a:extLst>
          </p:cNvPr>
          <p:cNvCxnSpPr>
            <a:cxnSpLocks/>
          </p:cNvCxnSpPr>
          <p:nvPr userDrawn="1"/>
        </p:nvCxnSpPr>
        <p:spPr>
          <a:xfrm flipH="1">
            <a:off x="4145279" y="3250315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1897E7-33EE-452E-B67F-D676DB9630EB}"/>
              </a:ext>
            </a:extLst>
          </p:cNvPr>
          <p:cNvCxnSpPr>
            <a:cxnSpLocks/>
          </p:cNvCxnSpPr>
          <p:nvPr userDrawn="1"/>
        </p:nvCxnSpPr>
        <p:spPr>
          <a:xfrm flipH="1">
            <a:off x="6732507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DF35791-C763-4163-9B05-68EE7814E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6732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F2A3C7-B018-4022-B2BB-D8D2B03190AB}"/>
              </a:ext>
            </a:extLst>
          </p:cNvPr>
          <p:cNvCxnSpPr>
            <a:cxnSpLocks/>
          </p:cNvCxnSpPr>
          <p:nvPr userDrawn="1"/>
        </p:nvCxnSpPr>
        <p:spPr>
          <a:xfrm>
            <a:off x="2854035" y="3254943"/>
            <a:ext cx="0" cy="192615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52EF5B-4C4F-451E-B0B4-8226109ADE91}"/>
              </a:ext>
            </a:extLst>
          </p:cNvPr>
          <p:cNvCxnSpPr>
            <a:cxnSpLocks/>
          </p:cNvCxnSpPr>
          <p:nvPr userDrawn="1"/>
        </p:nvCxnSpPr>
        <p:spPr>
          <a:xfrm>
            <a:off x="5440679" y="3233453"/>
            <a:ext cx="0" cy="194989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7D6748B-4A98-4935-BC51-E43412110392}"/>
              </a:ext>
            </a:extLst>
          </p:cNvPr>
          <p:cNvCxnSpPr>
            <a:cxnSpLocks/>
          </p:cNvCxnSpPr>
          <p:nvPr userDrawn="1"/>
        </p:nvCxnSpPr>
        <p:spPr>
          <a:xfrm>
            <a:off x="8027907" y="3257242"/>
            <a:ext cx="0" cy="191926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A0E4AC-BE6A-45AA-B639-A8288815E8F9}"/>
              </a:ext>
            </a:extLst>
          </p:cNvPr>
          <p:cNvCxnSpPr>
            <a:cxnSpLocks/>
          </p:cNvCxnSpPr>
          <p:nvPr userDrawn="1"/>
        </p:nvCxnSpPr>
        <p:spPr>
          <a:xfrm>
            <a:off x="10612132" y="3254943"/>
            <a:ext cx="0" cy="192938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ooter Placeholder 5">
            <a:extLst>
              <a:ext uri="{FF2B5EF4-FFF2-40B4-BE49-F238E27FC236}">
                <a16:creationId xmlns:a16="http://schemas.microsoft.com/office/drawing/2014/main" id="{12CD4C44-15F4-4517-B3CC-D07D4B93DD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9" name="Slide Number Placeholder 6">
            <a:extLst>
              <a:ext uri="{FF2B5EF4-FFF2-40B4-BE49-F238E27FC236}">
                <a16:creationId xmlns:a16="http://schemas.microsoft.com/office/drawing/2014/main" id="{9F988C33-C2E3-49AE-9BC1-9123EADC3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0" name="Date Placeholder 3">
            <a:extLst>
              <a:ext uri="{FF2B5EF4-FFF2-40B4-BE49-F238E27FC236}">
                <a16:creationId xmlns:a16="http://schemas.microsoft.com/office/drawing/2014/main" id="{757004CA-7955-4C10-8542-83D291BFF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98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  <p15:guide id="2" pos="1392">
          <p15:clr>
            <a:srgbClr val="FBAE40"/>
          </p15:clr>
        </p15:guide>
        <p15:guide id="3" pos="2208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0E805C5A-1029-4D1B-94B3-422EC2CA3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F9E512-1300-47FB-86AC-F8C946EE698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399EA4A-18B9-4C3F-A6B1-0D80C2598D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907808-FD8D-4C4A-A5E4-068D94BF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98BF5-ED87-4BF7-BB07-29187F8C8B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0E0AB9E-D60D-4299-B73A-B96F7B7F81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D9663C9-EA8F-404F-A640-85028F6F30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9C0574-6721-4F80-A5F8-8C4C5D2B97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86F510A-D29A-4582-ADA6-290E1D6A0B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76EF89-ABF3-4312-A3E7-E1909CA74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B198549-FECA-4B92-9906-8D1F79E14D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0D5A62-4015-4F75-A2AC-D3C1B70911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67DEAF9-25BD-404A-A5F3-30A81E38D2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03C6E4A-B7FD-4BD7-A807-52FE5D27E3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798A4B-546D-497E-8DC4-67F69916B6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0720791-8657-4D3A-9912-1CF7D48EA1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AD16A67-F6AC-4CFA-B638-3076C15682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8619925E-10F5-4FE2-B665-672B18AF9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 spc="0"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99B42EE4-8774-49D2-8B69-8D680E801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EDAD97A-3707-4927-B006-8E1F9FA7A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3286" y="0"/>
            <a:ext cx="65887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8718" y="523875"/>
            <a:ext cx="5657850" cy="5810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ED8496-5E7C-4C78-B8EF-9319D4BF8E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25285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6356350"/>
            <a:ext cx="2372881" cy="365125"/>
          </a:xfrm>
        </p:spPr>
        <p:txBody>
          <a:bodyPr/>
          <a:lstStyle>
            <a:lvl1pPr algn="r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4640" y="0"/>
            <a:ext cx="554736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4A63342F-743C-459F-B121-7E344300D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78480" y="3291840"/>
            <a:ext cx="6858000" cy="27432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13AA0B-9749-4C5F-A7F8-7C789F442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362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18D6250-5EE6-4875-8BAD-D7140B01B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92931" y="-941071"/>
            <a:ext cx="6858000" cy="874014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1" y="536574"/>
            <a:ext cx="778002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858" y="377921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5859" y="4757108"/>
            <a:ext cx="230600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CDE2589-A5DF-4CFB-80DA-F3EB6E9A2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5858" y="5579334"/>
            <a:ext cx="1708784" cy="1116118"/>
          </a:xfrm>
        </p:spPr>
        <p:txBody>
          <a:bodyPr>
            <a:normAutofit/>
          </a:bodyPr>
          <a:lstStyle>
            <a:lvl1pPr marL="0" indent="0" algn="l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CE3F9E1-78CA-4716-9303-F5DE95A90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76" y="326440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3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381000" y="381000"/>
            <a:ext cx="6858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244" y="473869"/>
            <a:ext cx="4603750" cy="1226572"/>
          </a:xfrm>
        </p:spPr>
        <p:txBody>
          <a:bodyPr lIns="0"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5800" y="2160591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736" y="525463"/>
            <a:ext cx="4962526" cy="5807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6743700" y="1859273"/>
            <a:ext cx="0" cy="436055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035800" y="1859273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35800" y="3271768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035800" y="2970450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035800" y="4382945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035800" y="4081627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02DCFFD-63E0-4E21-908F-7B3242F6AAB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035800" y="5494123"/>
            <a:ext cx="4298950" cy="72570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7E7A4C-470C-4831-907E-3338C5B817F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035800" y="5192805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3102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3102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809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809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12271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182E807-0C2E-4BC5-BF7E-526F4625C96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84088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B21E869-F893-4182-B4C9-9C6D4C1E70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84087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397712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7270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5B5AE825-32F0-4FF5-AD58-C846CFE482B5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9430188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1513875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4248911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6983947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750C30-59A4-4345-B670-0030A6828B14}"/>
              </a:ext>
            </a:extLst>
          </p:cNvPr>
          <p:cNvCxnSpPr>
            <a:cxnSpLocks/>
          </p:cNvCxnSpPr>
          <p:nvPr userDrawn="1"/>
        </p:nvCxnSpPr>
        <p:spPr>
          <a:xfrm>
            <a:off x="9718983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3E2CAEA6-2840-4C2D-B6E2-A17A0A9F0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36" name="Picture 35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C270418-FBBE-4523-812C-440495951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4F3022F7-3702-4466-9986-D2645E60F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dy of water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4FA989F3-E380-4D92-BD33-21366C466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0" y="0"/>
            <a:ext cx="50292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333B9-F523-4307-B469-F66B0C6E9D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0" y="508000"/>
            <a:ext cx="4114800" cy="584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42CD466-114C-48B9-82B3-DC830491B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5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1758243-C023-46F4-AA0D-115263FADC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5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CE54372-39E4-429B-909F-1B3930785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65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80615B5-AB0C-4460-96CC-11C15E7D74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5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9C3E351-39C7-4529-B6CD-B0EF6A4BB0D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059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62CB53-1EBD-4B1E-8562-33910E88334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059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7F9CB6CB-1D5E-4484-BDCC-67FDE981A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059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8229F1D8-00A2-407C-974C-4F22FE98AB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059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7E9D7FB7-F0D3-47C2-95E6-B2D047FF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C73EC134-FDBF-4113-B825-23125EE8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2C2DA51-699D-4FD6-9B2A-2FA0915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8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5828" y="246888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8467" y="0"/>
            <a:ext cx="304268" cy="68580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358466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7256237" y="2928256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117447" y="2468617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445828" y="380880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445828" y="5101562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CE75E29-1E56-4BC2-9665-A103D29D944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17447" y="3808800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A65D09-92B8-4044-9560-43DACBD6E36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17447" y="5101562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3.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F3E8EA-AD86-4D53-99F2-514C73069694}"/>
              </a:ext>
            </a:extLst>
          </p:cNvPr>
          <p:cNvCxnSpPr>
            <a:cxnSpLocks/>
          </p:cNvCxnSpPr>
          <p:nvPr userDrawn="1"/>
        </p:nvCxnSpPr>
        <p:spPr>
          <a:xfrm>
            <a:off x="7256237" y="4268439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21C585D-982F-4820-83DB-2EC69C55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CF6BFE9E-EF76-481D-9C8A-7AB36DF5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D8FBCDE-F8D9-49DC-B34B-2D3463C5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5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1"/>
          <a:stretch/>
        </p:blipFill>
        <p:spPr>
          <a:xfrm>
            <a:off x="0" y="0"/>
            <a:ext cx="4446270" cy="68797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3752850" y="4047144"/>
            <a:ext cx="84391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DB9F2E2-2FA7-41DA-91AC-B4A535BFF534}"/>
              </a:ext>
            </a:extLst>
          </p:cNvPr>
          <p:cNvSpPr>
            <a:spLocks noGrp="1" noChangeAspect="1"/>
          </p:cNvSpPr>
          <p:nvPr>
            <p:ph type="body" sz="quarter" idx="14"/>
          </p:nvPr>
        </p:nvSpPr>
        <p:spPr>
          <a:xfrm>
            <a:off x="2542032" y="1033272"/>
            <a:ext cx="4690872" cy="469087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3200" b="0" cap="all" spc="0" baseline="0" dirty="0">
                <a:ln w="0"/>
                <a:solidFill>
                  <a:schemeClr val="accent1">
                    <a:lumMod val="75000"/>
                    <a:alpha val="70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8558" y="2171699"/>
            <a:ext cx="7581900" cy="1681163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60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60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6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600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55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559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26021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35210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020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88885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563880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8358922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148E808A-AB67-4B52-B35C-7487342F4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88B2564D-D1B9-47FE-9DC9-1BB531614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250C28C-FA72-4324-9DA9-3AE75077D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025" y="0"/>
            <a:ext cx="47529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2260384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3213" y="525463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947991" y="3459082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7251" y="2260384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71900" y="3652757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57251" y="3652757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71900" y="5054655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57251" y="5054655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974B9287-7FD2-4AE5-BA59-7B3E9C8B5FC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23213" y="3632600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20A735-5706-4C08-8345-E542A71DCF4C}"/>
              </a:ext>
            </a:extLst>
          </p:cNvPr>
          <p:cNvCxnSpPr>
            <a:cxnSpLocks/>
          </p:cNvCxnSpPr>
          <p:nvPr userDrawn="1"/>
        </p:nvCxnSpPr>
        <p:spPr>
          <a:xfrm>
            <a:off x="947991" y="4873016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02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4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53" r:id="rId11"/>
    <p:sldLayoutId id="2147483663" r:id="rId12"/>
    <p:sldLayoutId id="2147483666" r:id="rId13"/>
    <p:sldLayoutId id="2147483678" r:id="rId14"/>
    <p:sldLayoutId id="2147483680" r:id="rId15"/>
    <p:sldLayoutId id="2147483679" r:id="rId16"/>
    <p:sldLayoutId id="2147483674" r:id="rId17"/>
    <p:sldLayoutId id="2147483675" r:id="rId18"/>
    <p:sldLayoutId id="2147483655" r:id="rId19"/>
    <p:sldLayoutId id="2147483676" r:id="rId20"/>
    <p:sldLayoutId id="2147483677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1026" y="820387"/>
            <a:ext cx="3790950" cy="2151413"/>
          </a:xfrm>
        </p:spPr>
        <p:txBody>
          <a:bodyPr/>
          <a:lstStyle/>
          <a:p>
            <a:r>
              <a:rPr lang="en-US" sz="4000" dirty="0"/>
              <a:t>ORDER</a:t>
            </a:r>
            <a:br>
              <a:rPr lang="en-US" sz="4000" dirty="0"/>
            </a:br>
            <a:r>
              <a:rPr lang="en-US" sz="4000" dirty="0"/>
              <a:t>MANGMENT</a:t>
            </a:r>
            <a:br>
              <a:rPr lang="en-US" sz="4000" dirty="0"/>
            </a:br>
            <a:r>
              <a:rPr lang="en-US" sz="4000" dirty="0"/>
              <a:t>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1675" y="4752975"/>
            <a:ext cx="1666876" cy="1714499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/>
              <a:t>P. NIKHILA</a:t>
            </a:r>
          </a:p>
          <a:p>
            <a:pPr algn="l"/>
            <a:r>
              <a:rPr lang="en-US" sz="2400" dirty="0"/>
              <a:t>MAHVEESH FATHIMA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 SHRAVYA.K</a:t>
            </a:r>
          </a:p>
          <a:p>
            <a:pPr algn="l"/>
            <a:r>
              <a:rPr lang="en-US" sz="2400" dirty="0"/>
              <a:t>SHIVANI.K</a:t>
            </a:r>
          </a:p>
          <a:p>
            <a:pPr algn="l"/>
            <a:r>
              <a:rPr lang="en-US" sz="2400" dirty="0"/>
              <a:t>VYSHNAVI.M</a:t>
            </a:r>
          </a:p>
          <a:p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AA5CFA6-DFAB-4166-9748-6F0CAB13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1358" y="4162298"/>
            <a:ext cx="1993392" cy="19933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</a:t>
            </a:r>
            <a:r>
              <a:rPr lang="en-US" b="1" dirty="0"/>
              <a:t>Presented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61776D-1DEA-01AD-AD34-B144F7A478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074" name="Picture 2" descr="What is an order management system (OMS)?">
            <a:extLst>
              <a:ext uri="{FF2B5EF4-FFF2-40B4-BE49-F238E27FC236}">
                <a16:creationId xmlns:a16="http://schemas.microsoft.com/office/drawing/2014/main" id="{E0484227-9764-E6A5-CEC9-EFCE5C847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66675"/>
            <a:ext cx="7786687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C0E6159-3FD9-5797-6153-3E076BD5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Inventory Management</a:t>
            </a:r>
            <a:br>
              <a:rPr lang="en-US" dirty="0"/>
            </a:b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114B7-4A9F-FA4B-C314-19CCAF2092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B05CC2E-0DB6-7C3B-CA8C-13EA70C30E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CCD80-CAF8-78E0-C80A-2166D6841F7B}"/>
              </a:ext>
            </a:extLst>
          </p:cNvPr>
          <p:cNvSpPr txBox="1"/>
          <p:nvPr/>
        </p:nvSpPr>
        <p:spPr>
          <a:xfrm>
            <a:off x="1757680" y="136144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Order Management System helps businesses manage their inventory by providing real-time visibility into stock levels, allowing them to track and control inventory across multiple locations.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51FDF33-0F32-E5C7-7B86-A6057B7A1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5" t="9058" r="30964" b="35403"/>
          <a:stretch/>
        </p:blipFill>
        <p:spPr>
          <a:xfrm>
            <a:off x="1813559" y="2463524"/>
            <a:ext cx="7533641" cy="32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0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C0E6159-3FD9-5797-6153-3E076BD5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Payment Processing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114B7-4A9F-FA4B-C314-19CCAF2092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B05CC2E-0DB6-7C3B-CA8C-13EA70C30E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677A2D-8D4B-D7D5-C386-C91E817E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60" y="1463040"/>
            <a:ext cx="7261013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7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8200-EEAC-5267-BF38-939DA5F0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Support and Helpdesk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66018-09D8-D0A9-E9F1-62D1861485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/>
              <a:t>Pitch deck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51D94-3531-9F6B-30BE-A33FEB93E2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73D8FB-7888-A7F3-127C-C08BBB1844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7BF14-D88C-47B4-0938-153EF1E3916E}"/>
              </a:ext>
            </a:extLst>
          </p:cNvPr>
          <p:cNvSpPr txBox="1"/>
          <p:nvPr/>
        </p:nvSpPr>
        <p:spPr>
          <a:xfrm>
            <a:off x="1442720" y="1838960"/>
            <a:ext cx="375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474747"/>
                </a:solidFill>
                <a:effectLst/>
                <a:latin typeface="+mj-lt"/>
              </a:rPr>
              <a:t>A Contact Us page  where we take reviews and we provide ou</a:t>
            </a:r>
            <a:r>
              <a:rPr lang="en-US" dirty="0">
                <a:solidFill>
                  <a:srgbClr val="474747"/>
                </a:solidFill>
                <a:latin typeface="+mj-lt"/>
              </a:rPr>
              <a:t>r </a:t>
            </a:r>
            <a:r>
              <a:rPr lang="en-US" b="0" i="0" dirty="0">
                <a:solidFill>
                  <a:srgbClr val="474747"/>
                </a:solidFill>
                <a:effectLst/>
                <a:latin typeface="+mj-lt"/>
              </a:rPr>
              <a:t>services</a:t>
            </a:r>
            <a:endParaRPr lang="en-US" b="0" i="0" dirty="0">
              <a:solidFill>
                <a:srgbClr val="040C28"/>
              </a:solidFill>
              <a:effectLst/>
              <a:latin typeface="+mj-lt"/>
            </a:endParaRPr>
          </a:p>
          <a:p>
            <a:r>
              <a:rPr lang="en-US" b="0" i="0" dirty="0">
                <a:solidFill>
                  <a:srgbClr val="040C28"/>
                </a:solidFill>
                <a:effectLst/>
                <a:latin typeface="+mj-lt"/>
              </a:rPr>
              <a:t>Customer support can have a significant influence on satisfaction</a:t>
            </a:r>
          </a:p>
          <a:p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C84E018-C4E0-BBF0-5554-4285BE8D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680" y="1838960"/>
            <a:ext cx="6285653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B9A5-FF9C-7445-7AB0-7971EBCD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0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				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65088-D425-CE12-A571-FE8EC3FFC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/>
              <a:t>Pitch deck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5DCED-3FD9-26F3-C103-CF9EDD755B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A694C3-24B9-3BE7-BEA3-45AF2540B4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D2EA66E-2FA4-9588-2F53-287F5547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01" name="Picture 5" descr="smiley face from en.wikipedia.org">
            <a:extLst>
              <a:ext uri="{FF2B5EF4-FFF2-40B4-BE49-F238E27FC236}">
                <a16:creationId xmlns:a16="http://schemas.microsoft.com/office/drawing/2014/main" id="{ADBDEF27-A85E-D7FB-0077-3AE0A335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255270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550" y="2233610"/>
            <a:ext cx="3785302" cy="2319339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sz="1400" dirty="0"/>
              <a:t>The Order Management System is a crucial component of any e-commerce website, facilitating the process of ordering products and managing customer orders. It serves as the backbone of the online shopping experience, ensuring smooth transactions and efficient order fulfillment.</a:t>
            </a:r>
          </a:p>
        </p:txBody>
      </p:sp>
      <p:pic>
        <p:nvPicPr>
          <p:cNvPr id="17" name="Picture Placeholder 16" descr="A woman standing in front of a display of clothes&#10;&#10;">
            <a:extLst>
              <a:ext uri="{FF2B5EF4-FFF2-40B4-BE49-F238E27FC236}">
                <a16:creationId xmlns:a16="http://schemas.microsoft.com/office/drawing/2014/main" id="{6D9B0891-D7C3-40C5-8BEC-D9D22D6840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718" y="523875"/>
            <a:ext cx="5657850" cy="581025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244" y="473869"/>
            <a:ext cx="4603750" cy="122657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72" name="Date Placeholder 171">
            <a:extLst>
              <a:ext uri="{FF2B5EF4-FFF2-40B4-BE49-F238E27FC236}">
                <a16:creationId xmlns:a16="http://schemas.microsoft.com/office/drawing/2014/main" id="{97236E89-C764-4B44-A276-073225C8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6/22/20XX</a:t>
            </a:r>
          </a:p>
        </p:txBody>
      </p:sp>
      <p:sp>
        <p:nvSpPr>
          <p:cNvPr id="174" name="Slide Number Placeholder 173">
            <a:extLst>
              <a:ext uri="{FF2B5EF4-FFF2-40B4-BE49-F238E27FC236}">
                <a16:creationId xmlns:a16="http://schemas.microsoft.com/office/drawing/2014/main" id="{AE1BEBAA-2955-4EA2-8409-F46EC167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028" name="Picture 4" descr="What is Order Management System (OMS) | Order Management Process">
            <a:extLst>
              <a:ext uri="{FF2B5EF4-FFF2-40B4-BE49-F238E27FC236}">
                <a16:creationId xmlns:a16="http://schemas.microsoft.com/office/drawing/2014/main" id="{A9BDA35B-BCA0-4A3D-FA1C-259F3023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" y="822960"/>
            <a:ext cx="5516880" cy="491744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1EBA4DD-292C-8D5D-96D0-BED52C92C4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035800" y="1609725"/>
            <a:ext cx="4298950" cy="4610100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purpose of the Order Management System is to streamline the ordering process, from the moment a customer adds items to their cart to the final delivery of the products. It integrates various functionalities, such as inventory management, payment processing, and order tracking, to provide a seamless and convenient shopping experience for customers.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3603-110E-9A2A-D97F-85CCCF911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Flow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C4F64B9-488C-E691-8174-5DC5FFD2C8DA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4F421-8985-3FE3-43E3-F4F4DA5B60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/>
              <a:t>Pitch deck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09D6C-AA91-4630-846E-DEA3C28FE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B03E01-9B63-E148-3757-CEA0BF9DA0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64677633-6EFB-1CAF-1C07-59E61F22B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2557341"/>
            <a:ext cx="10164594" cy="21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7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0A5E48-E6C6-8CA9-A948-B9A3002F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854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b="1" kern="1200" dirty="0">
                <a:effectLst/>
                <a:latin typeface="+mj-lt"/>
                <a:ea typeface="+mj-ea"/>
                <a:cs typeface="+mj-cs"/>
              </a:rPr>
            </a:br>
            <a:r>
              <a:rPr lang="en-US" b="1" kern="1200" dirty="0">
                <a:effectLst/>
                <a:latin typeface="+mj-lt"/>
                <a:ea typeface="+mj-ea"/>
                <a:cs typeface="+mj-cs"/>
              </a:rPr>
              <a:t>User Interface</a:t>
            </a:r>
            <a:br>
              <a:rPr lang="en-US" b="1" kern="1200" dirty="0">
                <a:latin typeface="+mj-lt"/>
                <a:ea typeface="+mj-ea"/>
                <a:cs typeface="+mj-cs"/>
              </a:rPr>
            </a:b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24633-3730-52F5-549F-7394C6CA1546}"/>
              </a:ext>
            </a:extLst>
          </p:cNvPr>
          <p:cNvSpPr txBox="1"/>
          <p:nvPr/>
        </p:nvSpPr>
        <p:spPr>
          <a:xfrm>
            <a:off x="552450" y="1943100"/>
            <a:ext cx="5905500" cy="400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300" b="1" dirty="0">
              <a:solidFill>
                <a:schemeClr val="accent3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effectLst/>
              </a:rPr>
              <a:t>The user interface of the Order Management System is designed to be intuitive and user-friendly, providing a seamless experience for users.</a:t>
            </a:r>
            <a:endParaRPr lang="en-US" sz="1300" dirty="0">
              <a:solidFill>
                <a:schemeClr val="accent3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accent3"/>
                </a:solidFill>
                <a:effectLst/>
              </a:rPr>
              <a:t>Design and Layout</a:t>
            </a:r>
            <a:endParaRPr lang="en-US" sz="1300" b="1" dirty="0">
              <a:solidFill>
                <a:schemeClr val="accent3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effectLst/>
              </a:rPr>
              <a:t>The design of the user interface is clean and modern, with a focus on simplicity and clarity.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effectLst/>
              </a:rPr>
              <a:t>The layout is organized and easy to navigate, with clear labels and intuitive icons.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effectLst/>
              </a:rPr>
              <a:t>The color palette is chosen to be visually appealing and easy on the eyes.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effectLst/>
              </a:rPr>
              <a:t>The typography is carefully selected for readability and consistency.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effectLst/>
              </a:rPr>
              <a:t>The interface is responsive and can adapt to different screen sizes and devices.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accent3"/>
              </a:solidFill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D116B1E-1FF4-3658-4F36-8DD7FB3D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365125"/>
            <a:ext cx="5334000" cy="6127749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67B71-0A47-7138-4429-E37F22915E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98322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91C0C4E-A25D-B11B-6557-A3971C5D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Features of the Order Management System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438CF-9582-D017-6C25-92A25FA39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ZA" kern="1200">
                <a:latin typeface="+mn-lt"/>
                <a:ea typeface="+mn-ea"/>
                <a:cs typeface="+mn-cs"/>
              </a:rPr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369EB-DDCA-4B50-2988-C43468874D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6</a:t>
            </a:fld>
            <a:endParaRPr lang="en-ZA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3312CBD-3B55-2F55-A474-4B690DA13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6/22/20XX</a:t>
            </a:r>
          </a:p>
        </p:txBody>
      </p:sp>
      <p:graphicFrame>
        <p:nvGraphicFramePr>
          <p:cNvPr id="25" name="TextBox 22">
            <a:extLst>
              <a:ext uri="{FF2B5EF4-FFF2-40B4-BE49-F238E27FC236}">
                <a16:creationId xmlns:a16="http://schemas.microsoft.com/office/drawing/2014/main" id="{FFF0E118-1A92-7378-2651-DE06E1A20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019088"/>
              </p:ext>
            </p:extLst>
          </p:nvPr>
        </p:nvGraphicFramePr>
        <p:xfrm>
          <a:off x="838200" y="1690688"/>
          <a:ext cx="10515600" cy="3984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6011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050B-04E2-E535-9AD3-AB63DFE66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User Registration and Authentication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 descr="A computer screen shot of a registration form&#10;&#10;Description automatically generated">
            <a:extLst>
              <a:ext uri="{FF2B5EF4-FFF2-40B4-BE49-F238E27FC236}">
                <a16:creationId xmlns:a16="http://schemas.microsoft.com/office/drawing/2014/main" id="{E35CDD6E-8619-C9FA-06B0-FF0AA3C94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" r="2" b="2"/>
          <a:stretch/>
        </p:blipFill>
        <p:spPr>
          <a:xfrm>
            <a:off x="726440" y="2413000"/>
            <a:ext cx="5905500" cy="3319463"/>
          </a:xfrm>
          <a:prstGeom prst="rect">
            <a:avLst/>
          </a:prstGeom>
          <a:noFill/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1A684B6-E7F3-9352-7DDD-5B1C1B46C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72" b="-1"/>
          <a:stretch/>
        </p:blipFill>
        <p:spPr>
          <a:xfrm>
            <a:off x="7239000" y="2472531"/>
            <a:ext cx="4114800" cy="3319463"/>
          </a:xfrm>
          <a:prstGeom prst="rect">
            <a:avLst/>
          </a:prstGeom>
          <a:noFill/>
        </p:spPr>
      </p:pic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7FD43525-755A-5058-A9B8-CAE4EC3E6E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463675"/>
            <a:ext cx="10515600" cy="923925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forms 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authentication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stores </a:t>
            </a:r>
            <a:r>
              <a:rPr lang="en-US" sz="1800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name and passwords in the database and requires 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register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to site before they can log in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B8AC3-1174-1019-47E4-BB0BFAA7A7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ZA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B160-1CEE-DA6D-8227-970E55C088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7</a:t>
            </a:fld>
            <a:endParaRPr lang="en-Z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EFEDF7-8B8A-58EA-E0FE-7565BB814BE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6/22/20XX</a:t>
            </a:r>
          </a:p>
        </p:txBody>
      </p:sp>
    </p:spTree>
    <p:extLst>
      <p:ext uri="{BB962C8B-B14F-4D97-AF65-F5344CB8AC3E}">
        <p14:creationId xmlns:p14="http://schemas.microsoft.com/office/powerpoint/2010/main" val="4175275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800" y="473869"/>
            <a:ext cx="4603750" cy="1226572"/>
          </a:xfrm>
        </p:spPr>
        <p:txBody>
          <a:bodyPr anchor="b">
            <a:normAutofit/>
          </a:bodyPr>
          <a:lstStyle/>
          <a:p>
            <a:r>
              <a:rPr lang="en-US" dirty="0"/>
              <a:t>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5828" y="2469745"/>
            <a:ext cx="3888921" cy="7257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ZA" dirty="0"/>
              <a:t>Simple and efficient to use</a:t>
            </a:r>
          </a:p>
          <a:p>
            <a:endParaRPr lang="en-US" dirty="0"/>
          </a:p>
        </p:txBody>
      </p:sp>
      <p:pic>
        <p:nvPicPr>
          <p:cNvPr id="12" name="Picture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96CD4FC-7FD0-7ADA-DE17-79596167C7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61" t="9333" r="47807" b="5926"/>
          <a:stretch/>
        </p:blipFill>
        <p:spPr>
          <a:xfrm>
            <a:off x="190686" y="523240"/>
            <a:ext cx="6075680" cy="5811520"/>
          </a:xfr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ED4EC-32F6-4539-AC4A-407303F2894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117447" y="2468617"/>
            <a:ext cx="410028" cy="459639"/>
          </a:xfrm>
        </p:spPr>
        <p:txBody>
          <a:bodyPr>
            <a:norm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07366F-A386-45E8-A6BC-71728536438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445828" y="3808800"/>
            <a:ext cx="3888921" cy="725701"/>
          </a:xfrm>
        </p:spPr>
        <p:txBody>
          <a:bodyPr>
            <a:normAutofit/>
          </a:bodyPr>
          <a:lstStyle/>
          <a:p>
            <a:r>
              <a:rPr lang="en-ZA" noProof="1"/>
              <a:t>Areas for communication and  connection to the order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0DA149-7863-4E7C-957C-3D5E1610A1F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445828" y="5101562"/>
            <a:ext cx="3888921" cy="725701"/>
          </a:xfrm>
        </p:spPr>
        <p:txBody>
          <a:bodyPr>
            <a:normAutofit/>
          </a:bodyPr>
          <a:lstStyle/>
          <a:p>
            <a:r>
              <a:rPr lang="en-ZA" noProof="1"/>
              <a:t>It stores the product details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1C192E-BFE3-4D62-9501-33A59424B9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117447" y="3808800"/>
            <a:ext cx="410028" cy="459639"/>
          </a:xfrm>
        </p:spPr>
        <p:txBody>
          <a:bodyPr>
            <a:norm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01C0F9-76A5-4F0E-A60F-B285BFF15C5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117447" y="5101562"/>
            <a:ext cx="410028" cy="459639"/>
          </a:xfrm>
        </p:spPr>
        <p:txBody>
          <a:bodyPr>
            <a:norm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50471321-957D-458F-B4F6-2FA56665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6/22/20XX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A5CB8E0F-30DF-4192-AB40-029D65AA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Pitch deck</a:t>
            </a:r>
            <a:endParaRPr lang="en-US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4542EF84-4B0A-4795-A38E-331B003A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2AA2-603B-EBEE-15EC-0E63CD6E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pic>
        <p:nvPicPr>
          <p:cNvPr id="16" name="Picture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19557A7-4BFC-BA07-291F-43B7A7EA34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73326" y="2095500"/>
            <a:ext cx="5901267" cy="3319463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05C3AED-B12C-AF64-F20D-5579559089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6840" y="1988820"/>
            <a:ext cx="4114800" cy="3822700"/>
          </a:xfrm>
        </p:spPr>
        <p:txBody>
          <a:bodyPr/>
          <a:lstStyle/>
          <a:p>
            <a:endParaRPr lang="en-US" b="1" i="0" dirty="0">
              <a:solidFill>
                <a:srgbClr val="5F6368"/>
              </a:solidFill>
              <a:effectLst/>
              <a:latin typeface="arial" panose="020B0604020202020204" pitchFamily="34" charset="0"/>
            </a:endParaRPr>
          </a:p>
          <a:p>
            <a:r>
              <a:rPr lang="en-US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 The Order Management System allows customers to track their orders in real-time, providing them with updates on the status of their orders and estimated delivery dates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1. Click on "My orders" 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0C8BA75-522E-474B-5993-B10CC73BD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208063-8EE1-8EE1-8EC7-8F34F3FF7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59FC24D-D785-E6CB-B7ED-1EE652CB8C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71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EAE4"/>
      </a:accent1>
      <a:accent2>
        <a:srgbClr val="7C6B62"/>
      </a:accent2>
      <a:accent3>
        <a:srgbClr val="5D4C41"/>
      </a:accent3>
      <a:accent4>
        <a:srgbClr val="AA6256"/>
      </a:accent4>
      <a:accent5>
        <a:srgbClr val="ACC6D8"/>
      </a:accent5>
      <a:accent6>
        <a:srgbClr val="CBA863"/>
      </a:accent6>
      <a:hlink>
        <a:srgbClr val="0563C1"/>
      </a:hlink>
      <a:folHlink>
        <a:srgbClr val="954F72"/>
      </a:folHlink>
    </a:clrScheme>
    <a:fontScheme name="Custom 59">
      <a:majorFont>
        <a:latin typeface="Bodoni MT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ail Pitch Deck_tm33850888_Win32_LW_v2.potx" id="{46D5EC7D-1804-4C18-AE1A-8CD4358371A7}" vid="{50D438F0-9FB1-414D-BBA2-7CE35940A5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8F3EECA-3A4D-4005-BFAD-C4D5A471E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B0D94B-5A32-4AAB-B55C-DC457E4CE0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B071DB-81D7-454C-B973-21A172F54F1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TotalTime>0</TotalTime>
  <Words>457</Words>
  <Application>Microsoft Office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</vt:lpstr>
      <vt:lpstr>Bodoni MT</vt:lpstr>
      <vt:lpstr>Calibri</vt:lpstr>
      <vt:lpstr>Seaford</vt:lpstr>
      <vt:lpstr>Office Theme</vt:lpstr>
      <vt:lpstr>ORDER MANGMENT SYSTEM</vt:lpstr>
      <vt:lpstr>Introduction</vt:lpstr>
      <vt:lpstr>Problem Statement</vt:lpstr>
      <vt:lpstr> Flow </vt:lpstr>
      <vt:lpstr> User Interface </vt:lpstr>
      <vt:lpstr>Features of the Order Management System</vt:lpstr>
      <vt:lpstr>User Registration and Authentication </vt:lpstr>
      <vt:lpstr>Cart</vt:lpstr>
      <vt:lpstr>Tracking</vt:lpstr>
      <vt:lpstr>Inventory Management </vt:lpstr>
      <vt:lpstr>  Payment Processing  </vt:lpstr>
      <vt:lpstr>Customer Support and Helpdesk </vt:lpstr>
      <vt:lpstr>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ORDER MANGMENT SYSTEM</dc:title>
  <dc:creator>Nikhila, Pitla</dc:creator>
  <cp:lastModifiedBy>Nikhila, Pitla</cp:lastModifiedBy>
  <cp:revision>1</cp:revision>
  <dcterms:created xsi:type="dcterms:W3CDTF">2024-03-24T14:44:30Z</dcterms:created>
  <dcterms:modified xsi:type="dcterms:W3CDTF">2024-03-24T16:17:16Z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2024-03-24T16:16:35Z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0615d2d4-d65f-40a5-8358-bb628007c3c0</vt:lpwstr>
  </property>
  <property fmtid="{D5CDD505-2E9C-101B-9397-08002B2CF9AE}" pid="9" name="MSIP_Label_ea60d57e-af5b-4752-ac57-3e4f28ca11dc_ContentBits">
    <vt:lpwstr>0</vt:lpwstr>
  </property>
</Properties>
</file>